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3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2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77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60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33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4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39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48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9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7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7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AFA39F-7381-4361-84D0-296E2002037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1F7FC4-37C7-4BEF-A7FB-5C3D9ACD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9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D6D8-4E05-4318-BABF-F53B71DD2B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Decision Making Process For Cannon Beach Elementary Renovations</a:t>
            </a:r>
            <a:b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53C98-531F-41D5-9EB8-45742AEA5F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November 12, 2020</a:t>
            </a:r>
          </a:p>
        </p:txBody>
      </p:sp>
    </p:spTree>
    <p:extLst>
      <p:ext uri="{BB962C8B-B14F-4D97-AF65-F5344CB8AC3E}">
        <p14:creationId xmlns:p14="http://schemas.microsoft.com/office/powerpoint/2010/main" val="2857048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1511300"/>
            <a:ext cx="10018711" cy="4267200"/>
          </a:xfrm>
        </p:spPr>
        <p:txBody>
          <a:bodyPr>
            <a:normAutofit fontScale="90000"/>
          </a:bodyPr>
          <a:lstStyle/>
          <a:p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Do we want the input from the meetings be organized so that the data can be used in decision making?</a:t>
            </a: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0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Strict time limits for all? </a:t>
            </a:r>
            <a:br>
              <a:rPr lang="en-US" sz="4800" dirty="0">
                <a:latin typeface="Calibri" panose="020F0502020204030204" pitchFamily="34" charset="0"/>
              </a:rPr>
            </a:br>
            <a:br>
              <a:rPr lang="en-US" sz="4800" dirty="0"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Do we want to provide additional time for those making group proposals?</a:t>
            </a: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latin typeface="Calibri" panose="020F0502020204030204" pitchFamily="34" charset="0"/>
              </a:rPr>
              <a:t>Step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62FF7-FA12-4F1F-911F-46C778882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2112" y="2959100"/>
            <a:ext cx="10018713" cy="21717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500" dirty="0">
                <a:latin typeface="Calibri" panose="020F0502020204030204" pitchFamily="34" charset="0"/>
              </a:rPr>
              <a:t>During this step the council and the community will hear from individuals and organizations regarding their thoughts and aspirations for the project. </a:t>
            </a:r>
          </a:p>
        </p:txBody>
      </p:sp>
    </p:spTree>
    <p:extLst>
      <p:ext uri="{BB962C8B-B14F-4D97-AF65-F5344CB8AC3E}">
        <p14:creationId xmlns:p14="http://schemas.microsoft.com/office/powerpoint/2010/main" val="185122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latin typeface="Calibri" panose="020F0502020204030204" pitchFamily="34" charset="0"/>
              </a:rPr>
              <a:t>Step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62FF7-FA12-4F1F-911F-46C778882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2112" y="2959100"/>
            <a:ext cx="10018713" cy="21717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500" dirty="0">
                <a:latin typeface="Calibri" panose="020F0502020204030204" pitchFamily="34" charset="0"/>
              </a:rPr>
              <a:t>The decisions Council will make will be to identify the types of spaces that will support the ideas/aspirations they heard in Step 3.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5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3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These might include:</a:t>
            </a:r>
            <a:br>
              <a:rPr lang="en-US" sz="4800" dirty="0">
                <a:latin typeface="Calibri" panose="020F0502020204030204" pitchFamily="34" charset="0"/>
              </a:rPr>
            </a:br>
            <a:r>
              <a:rPr lang="en-US" sz="3300" dirty="0">
                <a:latin typeface="Calibri" panose="020F0502020204030204" pitchFamily="34" charset="0"/>
              </a:rPr>
              <a:t>-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Classrooms for clubs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Classrooms for classes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Gym to support athletics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Gym to support social events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Cultural amenities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Historical amenities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Tribal exhibits</a:t>
            </a:r>
            <a:b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Gardens (community and indigenous)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6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713" y="889000"/>
            <a:ext cx="8955088" cy="50800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That is all the information we need to start the Design Process.</a:t>
            </a:r>
            <a:br>
              <a:rPr lang="en-US" sz="4800" dirty="0">
                <a:latin typeface="Calibri" panose="020F0502020204030204" pitchFamily="34" charset="0"/>
              </a:rPr>
            </a:br>
            <a:br>
              <a:rPr lang="en-US" sz="4800" dirty="0"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Decisions regarding specific activities could be made during design or later in the process.</a:t>
            </a:r>
            <a:br>
              <a:rPr lang="en-US" sz="4800" dirty="0"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7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latin typeface="Calibri" panose="020F0502020204030204" pitchFamily="34" charset="0"/>
              </a:rPr>
              <a:t>Step 5: Design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62FF7-FA12-4F1F-911F-46C778882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2112" y="2959100"/>
            <a:ext cx="10018713" cy="21717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500" dirty="0">
                <a:latin typeface="Calibri" panose="020F0502020204030204" pitchFamily="34" charset="0"/>
              </a:rPr>
              <a:t>An architect will take the list of spaces that was put forth by the Council and start working on schematic designs that will be reviewed by our citizens.</a:t>
            </a:r>
          </a:p>
        </p:txBody>
      </p:sp>
    </p:spTree>
    <p:extLst>
      <p:ext uri="{BB962C8B-B14F-4D97-AF65-F5344CB8AC3E}">
        <p14:creationId xmlns:p14="http://schemas.microsoft.com/office/powerpoint/2010/main" val="3347015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The plans will be revised based on Council direction and the process will be repeated until they reach consensus.</a:t>
            </a: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19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513" y="889000"/>
            <a:ext cx="9145588" cy="5080000"/>
          </a:xfrm>
        </p:spPr>
        <p:txBody>
          <a:bodyPr>
            <a:normAutofit fontScale="90000"/>
          </a:bodyPr>
          <a:lstStyle/>
          <a:p>
            <a:pPr>
              <a:lnSpc>
                <a:spcPct val="105000"/>
              </a:lnSpc>
              <a:spcBef>
                <a:spcPts val="0"/>
              </a:spcBef>
            </a:pP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</a:rPr>
              <a:t>During this time the architects will also be developing designs to bring the facilities up to code so they can be safe to be used as we intend.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3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Step 1: (</a:t>
            </a:r>
            <a:r>
              <a:rPr lang="en-US" sz="5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COMPLETE</a:t>
            </a:r>
            <a:r>
              <a:rPr lang="en-US" sz="4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62FF7-FA12-4F1F-911F-46C778882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2" y="2768600"/>
            <a:ext cx="10018713" cy="1930400"/>
          </a:xfrm>
        </p:spPr>
        <p:txBody>
          <a:bodyPr>
            <a:normAutofit/>
          </a:bodyPr>
          <a:lstStyle/>
          <a:p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initial meeting introduced the </a:t>
            </a:r>
            <a:r>
              <a:rPr lang="en-US" sz="35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ZCS</a:t>
            </a:r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Report of Preliminary Project Scope and Estimated Costs. </a:t>
            </a:r>
          </a:p>
        </p:txBody>
      </p:sp>
    </p:spTree>
    <p:extLst>
      <p:ext uri="{BB962C8B-B14F-4D97-AF65-F5344CB8AC3E}">
        <p14:creationId xmlns:p14="http://schemas.microsoft.com/office/powerpoint/2010/main" val="26472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/>
          </a:bodyPr>
          <a:lstStyle/>
          <a:p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 appears that there are viable 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funding options for whatever 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decision will be made.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702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latin typeface="Calibri" panose="020F0502020204030204" pitchFamily="34" charset="0"/>
              </a:rPr>
              <a:t>Step 2: (November 12th)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62FF7-FA12-4F1F-911F-46C778882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0879" y="2984500"/>
            <a:ext cx="9045576" cy="21717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500" dirty="0">
                <a:latin typeface="Calibri" panose="020F0502020204030204" pitchFamily="34" charset="0"/>
              </a:rPr>
              <a:t>Council and the community will talk about and determine how decisions will be made throughout the project.</a:t>
            </a:r>
          </a:p>
        </p:txBody>
      </p:sp>
    </p:spTree>
    <p:extLst>
      <p:ext uri="{BB962C8B-B14F-4D97-AF65-F5344CB8AC3E}">
        <p14:creationId xmlns:p14="http://schemas.microsoft.com/office/powerpoint/2010/main" val="60325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Who will be the “decision maker” in terms of deciding what activities will be accommodated in the renovated facilities?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6723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Do we wish to duplicate the “Foredune Management” model of providing information and taking testimony?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9010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How many of these hearings do we think will be necessary?</a:t>
            </a: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88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When should they start?</a:t>
            </a: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3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B980-BA48-49E1-BF5D-F0123A4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5080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How frequently should they occur?</a:t>
            </a: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sz="4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82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</TotalTime>
  <Words>459</Words>
  <Application>Microsoft Office PowerPoint</Application>
  <PresentationFormat>Widescreen</PresentationFormat>
  <Paragraphs>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Symbol</vt:lpstr>
      <vt:lpstr>Parallax</vt:lpstr>
      <vt:lpstr>Decision Making Process For Cannon Beach Elementary Renovations </vt:lpstr>
      <vt:lpstr>Step 1: (COMPLETE) </vt:lpstr>
      <vt:lpstr>It appears that there are viable  funding options for whatever  decision will be made.</vt:lpstr>
      <vt:lpstr>Step 2: (November 12th) </vt:lpstr>
      <vt:lpstr>Who will be the “decision maker” in terms of deciding what activities will be accommodated in the renovated facilities?  </vt:lpstr>
      <vt:lpstr>Do we wish to duplicate the “Foredune Management” model of providing information and taking testimony?  </vt:lpstr>
      <vt:lpstr>How many of these hearings do we think will be necessary?   </vt:lpstr>
      <vt:lpstr>When should they start?   </vt:lpstr>
      <vt:lpstr>How frequently should they occur?   </vt:lpstr>
      <vt:lpstr> Do we want the input from the meetings be organized so that the data can be used in decision making?    </vt:lpstr>
      <vt:lpstr>  Strict time limits for all?   Do we want to provide additional time for those making group proposals?     </vt:lpstr>
      <vt:lpstr>Step 3</vt:lpstr>
      <vt:lpstr>Step 4</vt:lpstr>
      <vt:lpstr>     These might include: -Classrooms for clubs -Classrooms for classes -Gym to support athletics -Gym to support social events -Cultural amenities -Historical amenities -Tribal exhibits -Gardens (community and indigenous)       </vt:lpstr>
      <vt:lpstr>    That is all the information we need to start the Design Process.  Decisions regarding specific activities could be made during design or later in the process.     </vt:lpstr>
      <vt:lpstr>Step 5: Design Process</vt:lpstr>
      <vt:lpstr>    The plans will be revised based on Council direction and the process will be repeated until they reach consensus.     </vt:lpstr>
      <vt:lpstr>     During this time the architects will also be developing designs to bring the facilities up to code so they can be safe to be used as we intend.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Process For Cannon Beach Elementary Renovations </dc:title>
  <dc:creator>Jennifer Barrett</dc:creator>
  <cp:lastModifiedBy>Jennifer Barrett</cp:lastModifiedBy>
  <cp:revision>7</cp:revision>
  <dcterms:created xsi:type="dcterms:W3CDTF">2020-11-12T22:26:19Z</dcterms:created>
  <dcterms:modified xsi:type="dcterms:W3CDTF">2020-11-12T22:53:43Z</dcterms:modified>
</cp:coreProperties>
</file>